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68" r:id="rId4"/>
  </p:sldMasterIdLst>
  <p:notesMasterIdLst>
    <p:notesMasterId r:id="rId6"/>
  </p:notesMasterIdLst>
  <p:sldIdLst>
    <p:sldId id="30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Помірний стиль 1 –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2" autoAdjust="0"/>
    <p:restoredTop sz="90566" autoAdjust="0"/>
  </p:normalViewPr>
  <p:slideViewPr>
    <p:cSldViewPr>
      <p:cViewPr varScale="1">
        <p:scale>
          <a:sx n="104" d="100"/>
          <a:sy n="104" d="100"/>
        </p:scale>
        <p:origin x="18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B0665-9AB2-46EE-93B4-2A3460C4EA60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E814-357E-4D28-B60B-5873F54861B6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604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E814-357E-4D28-B60B-5873F54861B6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89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C45B-EAD3-4C7A-9462-A59CDAB674CD}" type="datetimeFigureOut">
              <a:rPr lang="ru-RU" smtClean="0"/>
              <a:pPr/>
              <a:t>05.02.2020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67F9-D5A1-4D65-A1BC-B24BAEC36883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mr.gov.ua/Lists/CityNews/News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414205"/>
              </p:ext>
            </p:extLst>
          </p:nvPr>
        </p:nvGraphicFramePr>
        <p:xfrm>
          <a:off x="0" y="764704"/>
          <a:ext cx="8748464" cy="72233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12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6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73202">
                <a:tc>
                  <a:txBody>
                    <a:bodyPr/>
                    <a:lstStyle/>
                    <a:p>
                      <a:pPr marL="22860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комітету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«Про нагородження з нагоди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відзначення Дня журналіста».</a:t>
                      </a: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про затвердження фінансових планів та уточнюючих фінансових планів комунальних ЗМІ на 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2019 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рік: МКП ІТА «ВІТА», КП Радіокомпанії «Місто над Бугом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».</a:t>
                      </a:r>
                    </a:p>
                    <a:p>
                      <a:pPr marL="400050" marR="0" lvl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затвердження рішень про затвердження статутів комунальних ЗМІ: МКП-ІТА «ВІТА» та КП «Радіокомпанії «Місто над Бугом» в новій редакції,</a:t>
                      </a:r>
                      <a:r>
                        <a:rPr lang="en-US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зв’язку з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добровільним приєднанням територіальної громади селища Десна Вінницького району Вінницької області до територіальної громади міста обласного значення. </a:t>
                      </a:r>
                      <a:endParaRPr lang="uk-UA" sz="1100" b="1" kern="1200" baseline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затвердження рішень про хід       виконання Програми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використання соціальної реклами для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інформування громадськості та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профілактики негативних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явищ у суспільстві на 2017-2020 роки  та Програми висвітлення діяльності Вінницької міської ради, її  виконавчих органів, фінансової підтримки (дотації)  комунальним підприємствам засобів масової інформації у 2017-2020 рр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в 2019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році. </a:t>
                      </a: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Підготовлено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рішення виконавчого комітету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«Про нагородження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 нагоди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відзначення Дня радіо, </a:t>
                      </a:r>
                      <a:r>
                        <a:rPr lang="uk-UA" sz="12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телебачення та зв’язку». 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286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uk-UA" sz="11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286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100" b="1" i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marR="0" lvl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Виготовлено та надруковано 6955 примірників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поліграфічної продукції. Виготовлено та розміщено 20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скролів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45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сітілайтів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45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білбордів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189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постерів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зупинках громадського транспорту.</a:t>
                      </a:r>
                      <a:endParaRPr lang="uk-UA" sz="11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000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Діяльність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Вінницької міської рад</a:t>
                      </a:r>
                      <a:r>
                        <a:rPr lang="uk-UA" sz="11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її виконавчих органів висвітлювалась в приватних та державних засобах масової інформації,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 саме було надруковано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статтей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 публікації загальною площею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32,55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тис. см</a:t>
                      </a:r>
                      <a:r>
                        <a:rPr lang="uk-UA" sz="1100" b="1" kern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р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озміщено на інформаційних Інтернет-ресурсах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141 інформація. </a:t>
                      </a:r>
                      <a:r>
                        <a:rPr lang="uk-UA" sz="11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endParaRPr lang="uk-UA" sz="1100" b="1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сторінці новин офіційного сайту Вінницької міської ради </a:t>
                      </a:r>
                      <a:r>
                        <a:rPr lang="uk-UA" sz="1100" b="1" u="sng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/>
                        </a:rPr>
                        <a:t>http://www.vmr.gov.ua/Lists/CityNews/News.aspx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департаментом у справах ЗМІ та </a:t>
                      </a:r>
                      <a:r>
                        <a:rPr lang="uk-UA" sz="11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зв’язків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громадськістю було підготовлено та розміщено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841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прес-релізів та прес-анонсів, а також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174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фоторепортажів з подій та заходів, які відбувались у місті.</a:t>
                      </a:r>
                    </a:p>
                    <a:p>
                      <a:pPr marL="400050" marR="0" indent="-17145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Співпраця із усіма основними ЗМІ, яких нараховується близька двох десятків (телебачення, друковані видання, Інтернет-сайти, радіо). Завдяки чіткої системи взаємодії із ЗМІ, яка включає: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оперативне інформування працівників засобів масової інформації про заплановані події і запрошення їх на заходи;</a:t>
                      </a:r>
                    </a:p>
                    <a:p>
                      <a:pPr marL="171450" lvl="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сприяння журналістам місцевих та національних мас-медіа в отриманні інформації про діяльність Вінницької міської ради та її виконавчих органів, а також в організації коментарів та інтерв’ю посадових осіб;</a:t>
                      </a:r>
                    </a:p>
                    <a:p>
                      <a:pPr marL="171450" lvl="0" indent="-171450" algn="just">
                        <a:buFont typeface="Wingdings" panose="05000000000000000000" pitchFamily="2" charset="2"/>
                        <a:buChar char="Ø"/>
                      </a:pP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інформування місцевих та національних засобів масової інформації про події, які відбуваються у місті, шляхом розповсюдження прес-анонсів та прес-релізів на офіційному сайті Вінницької міської ради та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розсилкою через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онлайн канал спілкування </a:t>
                      </a:r>
                      <a:r>
                        <a:rPr lang="en-US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Viber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особисті контакти</a:t>
                      </a:r>
                      <a:r>
                        <a:rPr lang="uk-UA" sz="11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працівників </a:t>
                      </a:r>
                      <a:r>
                        <a:rPr lang="uk-UA" sz="11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мас-медіа.</a:t>
                      </a:r>
                    </a:p>
                    <a:p>
                      <a:pPr marL="22860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uk-UA" sz="1100" b="1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Прямокутник 5"/>
          <p:cNvSpPr/>
          <p:nvPr/>
        </p:nvSpPr>
        <p:spPr>
          <a:xfrm>
            <a:off x="2267744" y="260648"/>
            <a:ext cx="6336704" cy="504056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про роботу департаменту у справах ЗМІ та </a:t>
            </a:r>
            <a:r>
              <a:rPr lang="uk-UA" sz="16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громадськістю в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76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BA08ED8B5B9A548B092F047E8621AC9" ma:contentTypeVersion="0" ma:contentTypeDescription="Створення нового документа." ma:contentTypeScope="" ma:versionID="d941d1bd86f8ff1260a31562a9178a5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fdeeba82958b12d33e6bb391080f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192E04-F4F6-4E88-A293-FE5833EC9215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8211D9D-73FE-4DBB-BDE4-5F511BB776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2C5AFD-5505-4B75-96AF-B42B36E5F8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2677</TotalTime>
  <Words>397</Words>
  <Application>Microsoft Office PowerPoint</Application>
  <PresentationFormat>Екран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Тема1</vt:lpstr>
      <vt:lpstr>Презентація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Муніципальний спортивний клуб</dc:title>
  <dc:creator>Admin</dc:creator>
  <cp:lastModifiedBy>Душак Альона Володимирівна</cp:lastModifiedBy>
  <cp:revision>266</cp:revision>
  <dcterms:created xsi:type="dcterms:W3CDTF">2011-10-03T19:31:00Z</dcterms:created>
  <dcterms:modified xsi:type="dcterms:W3CDTF">2020-02-05T13:04:53Z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0x0101005BA08ED8B5B9A548B092F047E8621AC9</vt:lpwstr>
  </property>
  <property fmtid="{D5CDD505-2E9C-101B-9397-08002B2CF9AE}" pid="3" name="_dlc_DocIdItemGuid">
    <vt:lpwstr>1f7e166a-b95a-4acf-8c8e-cc1c297643ac</vt:lpwstr>
  </property>
</Properties>
</file>